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0"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9" name="Picture 8" descr="Fresh title.png"/>
          <p:cNvPicPr>
            <a:picLocks noChangeAspect="1"/>
          </p:cNvPicPr>
          <p:nvPr/>
        </p:nvPicPr>
        <p:blipFill>
          <a:blip r:embed="rId2" cstate="print"/>
          <a:srcRect b="39770"/>
          <a:stretch>
            <a:fillRect/>
          </a:stretch>
        </p:blipFill>
        <p:spPr>
          <a:xfrm>
            <a:off x="377" y="1566826"/>
            <a:ext cx="9143245" cy="2243174"/>
          </a:xfrm>
          <a:prstGeom prst="rect">
            <a:avLst/>
          </a:prstGeom>
        </p:spPr>
      </p:pic>
      <p:sp>
        <p:nvSpPr>
          <p:cNvPr id="2" name="Title 1"/>
          <p:cNvSpPr>
            <a:spLocks noGrp="1"/>
          </p:cNvSpPr>
          <p:nvPr>
            <p:ph type="ctrTitle"/>
          </p:nvPr>
        </p:nvSpPr>
        <p:spPr>
          <a:xfrm>
            <a:off x="685800" y="1134035"/>
            <a:ext cx="7772400" cy="1470025"/>
          </a:xfrm>
        </p:spPr>
        <p:txBody>
          <a:bodyPr anchor="b" anchorCtr="0">
            <a:noAutofit/>
          </a:bodyPr>
          <a:lstStyle>
            <a:lvl1pPr>
              <a:defRPr sz="6000"/>
            </a:lvl1pPr>
          </a:lstStyle>
          <a:p>
            <a:r>
              <a:rPr lang="en-US" smtClean="0"/>
              <a:t>Click to edit Master title style</a:t>
            </a:r>
            <a:endParaRPr/>
          </a:p>
        </p:txBody>
      </p:sp>
      <p:sp>
        <p:nvSpPr>
          <p:cNvPr id="3" name="Subtitle 2"/>
          <p:cNvSpPr>
            <a:spLocks noGrp="1"/>
          </p:cNvSpPr>
          <p:nvPr>
            <p:ph type="subTitle" idx="1"/>
          </p:nvPr>
        </p:nvSpPr>
        <p:spPr>
          <a:xfrm>
            <a:off x="685800" y="4114800"/>
            <a:ext cx="5257800" cy="1371600"/>
          </a:xfrm>
        </p:spPr>
        <p:txBody>
          <a:bodyPr anchor="t" anchorCtr="0">
            <a:normAutofit/>
          </a:bodyPr>
          <a:lstStyle>
            <a:lvl1pPr marL="0" indent="0" algn="l">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6324600" y="6288741"/>
            <a:ext cx="1981200" cy="365125"/>
          </a:xfrm>
        </p:spPr>
        <p:txBody>
          <a:bodyPr/>
          <a:lstStyle>
            <a:lvl1pPr algn="r">
              <a:defRPr/>
            </a:lvl1pPr>
          </a:lstStyle>
          <a:p>
            <a:fld id="{EC43B561-22DC-4E1A-8BC7-F674D6B1072B}" type="datetimeFigureOut">
              <a:rPr lang="en-US" smtClean="0"/>
              <a:pPr/>
              <a:t>11/2/2009</a:t>
            </a:fld>
            <a:endParaRPr lang="en-US"/>
          </a:p>
        </p:txBody>
      </p:sp>
      <p:sp>
        <p:nvSpPr>
          <p:cNvPr id="5" name="Footer Placeholder 4"/>
          <p:cNvSpPr>
            <a:spLocks noGrp="1"/>
          </p:cNvSpPr>
          <p:nvPr>
            <p:ph type="ftr" sz="quarter" idx="11"/>
          </p:nvPr>
        </p:nvSpPr>
        <p:spPr>
          <a:xfrm>
            <a:off x="685800" y="6288741"/>
            <a:ext cx="2895600" cy="365125"/>
          </a:xfrm>
        </p:spPr>
        <p:txBody>
          <a:bodyPr/>
          <a:lstStyle>
            <a:lvl1pPr algn="l">
              <a:defRPr/>
            </a:lvl1pPr>
          </a:lstStyle>
          <a:p>
            <a:endParaRPr lang="en-US"/>
          </a:p>
        </p:txBody>
      </p:sp>
      <p:sp>
        <p:nvSpPr>
          <p:cNvPr id="6" name="Slide Number Placeholder 5"/>
          <p:cNvSpPr>
            <a:spLocks noGrp="1"/>
          </p:cNvSpPr>
          <p:nvPr>
            <p:ph type="sldNum" sz="quarter" idx="12"/>
          </p:nvPr>
        </p:nvSpPr>
        <p:spPr>
          <a:xfrm>
            <a:off x="8382000" y="6288741"/>
            <a:ext cx="685800" cy="365125"/>
          </a:xfrm>
        </p:spPr>
        <p:txBody>
          <a:bodyPr/>
          <a:lstStyle>
            <a:lvl1pPr>
              <a:defRPr sz="1100" b="1" kern="1200">
                <a:solidFill>
                  <a:schemeClr val="tx1">
                    <a:tint val="75000"/>
                  </a:schemeClr>
                </a:solidFill>
                <a:latin typeface="+mn-lt"/>
                <a:ea typeface="+mn-ea"/>
                <a:cs typeface="+mn-cs"/>
              </a:defRPr>
            </a:lvl1pPr>
          </a:lstStyle>
          <a:p>
            <a:fld id="{95877C8F-5A16-425A-8EBE-F03530BC3BF3}" type="slidenum">
              <a:rPr lang="en-US" smtClean="0"/>
              <a:pPr/>
              <a:t>‹#›</a:t>
            </a:fld>
            <a:endParaRPr lang="en-US"/>
          </a:p>
        </p:txBody>
      </p:sp>
      <p:pic>
        <p:nvPicPr>
          <p:cNvPr id="10" name="Picture 9" descr="Fresh title.png"/>
          <p:cNvPicPr>
            <a:picLocks noChangeAspect="1"/>
          </p:cNvPicPr>
          <p:nvPr/>
        </p:nvPicPr>
        <p:blipFill>
          <a:blip r:embed="rId2" cstate="print"/>
          <a:srcRect t="33632" b="59388"/>
          <a:stretch>
            <a:fillRect/>
          </a:stretch>
        </p:blipFill>
        <p:spPr>
          <a:xfrm>
            <a:off x="0" y="6598024"/>
            <a:ext cx="9143245" cy="259976"/>
          </a:xfrm>
          <a:prstGeom prst="rect">
            <a:avLst/>
          </a:prstGeom>
        </p:spPr>
      </p:pic>
    </p:spTree>
  </p:cSld>
  <p:clrMapOvr>
    <a:masterClrMapping/>
  </p:clrMapOvr>
  <p:transition spd="med">
    <p:pull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C43B561-22DC-4E1A-8BC7-F674D6B1072B}" type="datetimeFigureOut">
              <a:rPr lang="en-US" smtClean="0"/>
              <a:pPr/>
              <a:t>11/2/2009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877C8F-5A16-425A-8EBE-F03530BC3BF3}" type="slidenum">
              <a:rPr lang="en-US" smtClean="0"/>
              <a:pPr/>
              <a:t>‹#›</a:t>
            </a:fld>
            <a:endParaRPr lang="en-US"/>
          </a:p>
        </p:txBody>
      </p:sp>
    </p:spTree>
  </p:cSld>
  <p:clrMapOvr>
    <a:masterClrMapping/>
  </p:clrMapOvr>
  <p:transition spd="med">
    <p:pull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1600200"/>
            <a:ext cx="1752600" cy="45259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990600" y="1600200"/>
            <a:ext cx="5257800" cy="4525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C43B561-22DC-4E1A-8BC7-F674D6B1072B}" type="datetimeFigureOut">
              <a:rPr lang="en-US" smtClean="0"/>
              <a:pPr/>
              <a:t>11/2/2009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877C8F-5A16-425A-8EBE-F03530BC3BF3}" type="slidenum">
              <a:rPr lang="en-US" smtClean="0"/>
              <a:pPr/>
              <a:t>‹#›</a:t>
            </a:fld>
            <a:endParaRPr lang="en-US"/>
          </a:p>
        </p:txBody>
      </p:sp>
    </p:spTree>
  </p:cSld>
  <p:clrMapOvr>
    <a:masterClrMapping/>
  </p:clrMapOvr>
  <p:transition spd="med">
    <p:pull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C43B561-22DC-4E1A-8BC7-F674D6B1072B}" type="datetimeFigureOut">
              <a:rPr lang="en-US" smtClean="0"/>
              <a:pPr/>
              <a:t>11/2/2009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877C8F-5A16-425A-8EBE-F03530BC3BF3}" type="slidenum">
              <a:rPr lang="en-US" smtClean="0"/>
              <a:pPr/>
              <a:t>‹#›</a:t>
            </a:fld>
            <a:endParaRPr lang="en-US"/>
          </a:p>
        </p:txBody>
      </p:sp>
    </p:spTree>
  </p:cSld>
  <p:clrMapOvr>
    <a:masterClrMapping/>
  </p:clrMapOvr>
  <p:transition spd="med">
    <p:pull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Fresh section.png"/>
          <p:cNvPicPr>
            <a:picLocks noChangeAspect="1"/>
          </p:cNvPicPr>
          <p:nvPr/>
        </p:nvPicPr>
        <p:blipFill>
          <a:blip r:embed="rId2" cstate="print"/>
          <a:stretch>
            <a:fillRect/>
          </a:stretch>
        </p:blipFill>
        <p:spPr>
          <a:xfrm>
            <a:off x="755" y="3767583"/>
            <a:ext cx="9143245" cy="3090417"/>
          </a:xfrm>
          <a:prstGeom prst="rect">
            <a:avLst/>
          </a:prstGeom>
        </p:spPr>
      </p:pic>
      <p:sp>
        <p:nvSpPr>
          <p:cNvPr id="2" name="Title 1"/>
          <p:cNvSpPr>
            <a:spLocks noGrp="1"/>
          </p:cNvSpPr>
          <p:nvPr>
            <p:ph type="title"/>
          </p:nvPr>
        </p:nvSpPr>
        <p:spPr>
          <a:xfrm>
            <a:off x="672353" y="2819400"/>
            <a:ext cx="7772400" cy="1828800"/>
          </a:xfrm>
        </p:spPr>
        <p:txBody>
          <a:bodyPr vert="horz" lIns="91440" tIns="45720" rIns="91440" bIns="45720" rtlCol="0" anchor="b" anchorCtr="0">
            <a:noAutofit/>
          </a:bodyPr>
          <a:lstStyle>
            <a:lvl1pPr algn="l" defTabSz="914400" rtl="0" eaLnBrk="1" latinLnBrk="0" hangingPunct="1">
              <a:spcBef>
                <a:spcPct val="0"/>
              </a:spcBef>
              <a:buNone/>
              <a:defRPr sz="6000" b="1" kern="1200">
                <a:solidFill>
                  <a:schemeClr val="tx1">
                    <a:alpha val="90000"/>
                  </a:schemeClr>
                </a:solidFill>
                <a:effectLst>
                  <a:innerShdw blurRad="38100">
                    <a:schemeClr val="tx1">
                      <a:lumMod val="85000"/>
                    </a:schemeClr>
                  </a:inn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672353" y="5257800"/>
            <a:ext cx="7772400" cy="685800"/>
          </a:xfrm>
        </p:spPr>
        <p:txBody>
          <a:bodyPr vert="horz" lIns="91440" tIns="45720" rIns="91440" bIns="45720" rtlCol="0" anchor="t" anchorCtr="0">
            <a:normAutofit/>
          </a:bodyPr>
          <a:lstStyle>
            <a:lvl1pPr marL="0" indent="0" algn="l" defTabSz="914400" rtl="0" eaLnBrk="1" latinLnBrk="0" hangingPunct="1">
              <a:spcBef>
                <a:spcPts val="0"/>
              </a:spcBef>
              <a:buFont typeface="Wingdings" pitchFamily="2" charset="2"/>
              <a:buNone/>
              <a:defRPr sz="1600" b="0" kern="1200">
                <a:solidFill>
                  <a:schemeClr val="tx1"/>
                </a:soli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72353" y="6553200"/>
            <a:ext cx="1981200" cy="231013"/>
          </a:xfrm>
        </p:spPr>
        <p:txBody>
          <a:bodyPr/>
          <a:lstStyle/>
          <a:p>
            <a:fld id="{EC43B561-22DC-4E1A-8BC7-F674D6B1072B}" type="datetimeFigureOut">
              <a:rPr lang="en-US" smtClean="0"/>
              <a:pPr/>
              <a:t>11/2/2009</a:t>
            </a:fld>
            <a:endParaRPr lang="en-US"/>
          </a:p>
        </p:txBody>
      </p:sp>
      <p:sp>
        <p:nvSpPr>
          <p:cNvPr id="5" name="Footer Placeholder 4"/>
          <p:cNvSpPr>
            <a:spLocks noGrp="1"/>
          </p:cNvSpPr>
          <p:nvPr>
            <p:ph type="ftr" sz="quarter" idx="11"/>
          </p:nvPr>
        </p:nvSpPr>
        <p:spPr>
          <a:xfrm>
            <a:off x="3621024" y="6553200"/>
            <a:ext cx="2895600" cy="231013"/>
          </a:xfrm>
        </p:spPr>
        <p:txBody>
          <a:bodyPr/>
          <a:lstStyle>
            <a:lvl1pPr algn="ctr">
              <a:defRPr/>
            </a:lvl1pPr>
          </a:lstStyle>
          <a:p>
            <a:endParaRPr lang="en-US"/>
          </a:p>
        </p:txBody>
      </p:sp>
      <p:sp>
        <p:nvSpPr>
          <p:cNvPr id="6" name="Slide Number Placeholder 5"/>
          <p:cNvSpPr>
            <a:spLocks noGrp="1"/>
          </p:cNvSpPr>
          <p:nvPr>
            <p:ph type="sldNum" sz="quarter" idx="12"/>
          </p:nvPr>
        </p:nvSpPr>
        <p:spPr>
          <a:xfrm>
            <a:off x="7758953" y="6553200"/>
            <a:ext cx="685800" cy="231013"/>
          </a:xfrm>
        </p:spPr>
        <p:txBody>
          <a:bodyPr/>
          <a:lstStyle/>
          <a:p>
            <a:fld id="{95877C8F-5A16-425A-8EBE-F03530BC3BF3}" type="slidenum">
              <a:rPr lang="en-US" smtClean="0"/>
              <a:pPr/>
              <a:t>‹#›</a:t>
            </a:fld>
            <a:endParaRPr lang="en-US"/>
          </a:p>
        </p:txBody>
      </p:sp>
    </p:spTree>
  </p:cSld>
  <p:clrMapOvr>
    <a:masterClrMapping/>
  </p:clrMapOvr>
  <p:transition spd="med">
    <p:pull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63706" y="2070100"/>
            <a:ext cx="3429000" cy="3738563"/>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60259" y="2070100"/>
            <a:ext cx="3429000" cy="3738563"/>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EC43B561-22DC-4E1A-8BC7-F674D6B1072B}" type="datetimeFigureOut">
              <a:rPr lang="en-US" smtClean="0"/>
              <a:pPr/>
              <a:t>11/2/2009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877C8F-5A16-425A-8EBE-F03530BC3BF3}" type="slidenum">
              <a:rPr lang="en-US" smtClean="0"/>
              <a:pPr/>
              <a:t>‹#›</a:t>
            </a:fld>
            <a:endParaRPr lang="en-US"/>
          </a:p>
        </p:txBody>
      </p:sp>
    </p:spTree>
  </p:cSld>
  <p:clrMapOvr>
    <a:masterClrMapping/>
  </p:clrMapOvr>
  <p:transition spd="med">
    <p:pull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p:nvPr/>
        </p:nvSpPr>
        <p:spPr>
          <a:xfrm>
            <a:off x="4675094" y="1842247"/>
            <a:ext cx="3505200" cy="3962400"/>
          </a:xfrm>
          <a:prstGeom prst="rect">
            <a:avLst/>
          </a:prstGeom>
          <a:solidFill>
            <a:srgbClr val="FFFFFF">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 name="Text Placeholder 4"/>
          <p:cNvSpPr>
            <a:spLocks noGrp="1"/>
          </p:cNvSpPr>
          <p:nvPr>
            <p:ph type="body" sz="quarter" idx="3"/>
          </p:nvPr>
        </p:nvSpPr>
        <p:spPr>
          <a:xfrm>
            <a:off x="4715435" y="1809750"/>
            <a:ext cx="3429000" cy="639762"/>
          </a:xfrm>
          <a:noFill/>
        </p:spPr>
        <p:txBody>
          <a:bodyPr vert="horz" lIns="91440" tIns="91440" rIns="91440" bIns="91440" rtlCol="0" anchor="ctr" anchorCtr="0">
            <a:noAutofit/>
          </a:bodyPr>
          <a:lstStyle>
            <a:lvl1pPr marL="0" indent="0" algn="l" defTabSz="914400" rtl="0" eaLnBrk="1" latinLnBrk="0" hangingPunct="1">
              <a:spcBef>
                <a:spcPct val="0"/>
              </a:spcBef>
              <a:buNone/>
              <a:defRPr sz="2200" b="1" kern="1200">
                <a:solidFill>
                  <a:schemeClr val="tx1">
                    <a:alpha val="90000"/>
                  </a:schemeClr>
                </a:solidFill>
                <a:effectLst>
                  <a:innerShdw blurRad="38100">
                    <a:schemeClr val="tx1">
                      <a:lumMod val="85000"/>
                    </a:schemeClr>
                  </a:innerShdw>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Rectangle 9"/>
          <p:cNvSpPr/>
          <p:nvPr/>
        </p:nvSpPr>
        <p:spPr>
          <a:xfrm>
            <a:off x="990600" y="1842247"/>
            <a:ext cx="3505200" cy="3962400"/>
          </a:xfrm>
          <a:prstGeom prst="rect">
            <a:avLst/>
          </a:prstGeom>
          <a:solidFill>
            <a:srgbClr val="FFFFFF">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017494" y="1809750"/>
            <a:ext cx="3429000" cy="639762"/>
          </a:xfrm>
          <a:noFill/>
        </p:spPr>
        <p:txBody>
          <a:bodyPr vert="horz" lIns="91440" tIns="91440" rIns="91440" bIns="91440" rtlCol="0" anchor="ctr" anchorCtr="0">
            <a:noAutofit/>
          </a:bodyPr>
          <a:lstStyle>
            <a:lvl1pPr marL="0" indent="0" algn="l" defTabSz="914400" rtl="0" eaLnBrk="1" latinLnBrk="0" hangingPunct="1">
              <a:spcBef>
                <a:spcPct val="0"/>
              </a:spcBef>
              <a:buNone/>
              <a:defRPr sz="2200" b="1" kern="1200">
                <a:solidFill>
                  <a:schemeClr val="tx1">
                    <a:alpha val="90000"/>
                  </a:schemeClr>
                </a:solidFill>
                <a:effectLst>
                  <a:innerShdw blurRad="38100">
                    <a:schemeClr val="tx1">
                      <a:lumMod val="85000"/>
                    </a:schemeClr>
                  </a:innerShdw>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0"/>
              </a:spcBef>
              <a:buFont typeface="Wingdings" pitchFamily="2" charset="2"/>
              <a:buNone/>
            </a:pPr>
            <a:r>
              <a:rPr lang="en-US" smtClean="0"/>
              <a:t>Click to edit Master text styles</a:t>
            </a:r>
          </a:p>
        </p:txBody>
      </p:sp>
      <p:sp>
        <p:nvSpPr>
          <p:cNvPr id="4" name="Content Placeholder 3"/>
          <p:cNvSpPr>
            <a:spLocks noGrp="1"/>
          </p:cNvSpPr>
          <p:nvPr>
            <p:ph sz="half" idx="2"/>
          </p:nvPr>
        </p:nvSpPr>
        <p:spPr>
          <a:xfrm>
            <a:off x="1017494" y="2590800"/>
            <a:ext cx="3429000" cy="3217863"/>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Content Placeholder 5"/>
          <p:cNvSpPr>
            <a:spLocks noGrp="1"/>
          </p:cNvSpPr>
          <p:nvPr>
            <p:ph sz="quarter" idx="4"/>
          </p:nvPr>
        </p:nvSpPr>
        <p:spPr>
          <a:xfrm>
            <a:off x="4715435" y="2590800"/>
            <a:ext cx="3429000" cy="3217863"/>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EC43B561-22DC-4E1A-8BC7-F674D6B1072B}" type="datetimeFigureOut">
              <a:rPr lang="en-US" smtClean="0"/>
              <a:pPr/>
              <a:t>11/2/2009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5877C8F-5A16-425A-8EBE-F03530BC3BF3}" type="slidenum">
              <a:rPr lang="en-US" smtClean="0"/>
              <a:pPr/>
              <a:t>‹#›</a:t>
            </a:fld>
            <a:endParaRPr lang="en-US"/>
          </a:p>
        </p:txBody>
      </p:sp>
    </p:spTree>
  </p:cSld>
  <p:clrMapOvr>
    <a:masterClrMapping/>
  </p:clrMapOvr>
  <p:transition spd="med">
    <p:pull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EC43B561-22DC-4E1A-8BC7-F674D6B1072B}" type="datetimeFigureOut">
              <a:rPr lang="en-US" smtClean="0"/>
              <a:pPr/>
              <a:t>11/2/2009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5877C8F-5A16-425A-8EBE-F03530BC3BF3}" type="slidenum">
              <a:rPr lang="en-US" smtClean="0"/>
              <a:pPr/>
              <a:t>‹#›</a:t>
            </a:fld>
            <a:endParaRPr lang="en-US"/>
          </a:p>
        </p:txBody>
      </p:sp>
    </p:spTree>
  </p:cSld>
  <p:clrMapOvr>
    <a:masterClrMapping/>
  </p:clrMapOvr>
  <p:transition spd="med">
    <p:pull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43B561-22DC-4E1A-8BC7-F674D6B1072B}" type="datetimeFigureOut">
              <a:rPr lang="en-US" smtClean="0"/>
              <a:pPr/>
              <a:t>11/2/2009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5877C8F-5A16-425A-8EBE-F03530BC3BF3}" type="slidenum">
              <a:rPr lang="en-US" smtClean="0"/>
              <a:pPr/>
              <a:t>‹#›</a:t>
            </a:fld>
            <a:endParaRPr lang="en-US"/>
          </a:p>
        </p:txBody>
      </p:sp>
    </p:spTree>
  </p:cSld>
  <p:clrMapOvr>
    <a:masterClrMapping/>
  </p:clrMapOvr>
  <p:transition spd="med">
    <p:pull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52500" y="4498848"/>
            <a:ext cx="7223760" cy="868680"/>
          </a:xfrm>
        </p:spPr>
        <p:txBody>
          <a:bodyPr vert="horz" lIns="91440" tIns="45720" rIns="91440" bIns="45720" rtlCol="0" anchor="b" anchorCtr="0">
            <a:noAutofit/>
          </a:bodyPr>
          <a:lstStyle>
            <a:lvl1pPr algn="l" defTabSz="914400" rtl="0" eaLnBrk="1" latinLnBrk="0" hangingPunct="1">
              <a:spcBef>
                <a:spcPct val="0"/>
              </a:spcBef>
              <a:buNone/>
              <a:defRPr sz="4400" b="1" kern="1200">
                <a:solidFill>
                  <a:schemeClr val="tx1">
                    <a:alpha val="90000"/>
                  </a:schemeClr>
                </a:solidFill>
                <a:effectLst>
                  <a:innerShdw blurRad="38100">
                    <a:schemeClr val="tx1">
                      <a:lumMod val="85000"/>
                    </a:schemeClr>
                  </a:innerShdw>
                </a:effectLst>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952500" y="1673352"/>
            <a:ext cx="7223760" cy="2587752"/>
          </a:xfrm>
        </p:spPr>
        <p:txBody>
          <a:bodyPr>
            <a:normAutofit/>
          </a:bodyPr>
          <a:lstStyle>
            <a:lvl1pPr>
              <a:defRPr sz="2000"/>
            </a:lvl1pPr>
            <a:lvl2pPr>
              <a:defRPr sz="1800"/>
            </a:lvl2pPr>
            <a:lvl3pPr>
              <a:defRPr sz="1600"/>
            </a:lvl3pPr>
            <a:lvl4pPr>
              <a:defRPr sz="16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52500" y="5367528"/>
            <a:ext cx="7223760" cy="804672"/>
          </a:xfrm>
        </p:spPr>
        <p:txBody>
          <a:bodyPr vert="horz" lIns="91440" tIns="45720" rIns="91440" bIns="45720" rtlCol="0">
            <a:normAutofit/>
          </a:bodyPr>
          <a:lstStyle>
            <a:lvl1pPr marL="0" indent="0">
              <a:buNone/>
              <a:defRPr sz="1600" b="0" kern="1200">
                <a:solidFill>
                  <a:schemeClr val="tx1"/>
                </a:solidFill>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1800"/>
              </a:spcBef>
              <a:buFont typeface="Wingdings" pitchFamily="2" charset="2"/>
              <a:buNone/>
            </a:pPr>
            <a:r>
              <a:rPr lang="en-US" smtClean="0"/>
              <a:t>Click to edit Master text styles</a:t>
            </a:r>
          </a:p>
        </p:txBody>
      </p:sp>
      <p:sp>
        <p:nvSpPr>
          <p:cNvPr id="5" name="Date Placeholder 4"/>
          <p:cNvSpPr>
            <a:spLocks noGrp="1"/>
          </p:cNvSpPr>
          <p:nvPr>
            <p:ph type="dt" sz="half" idx="10"/>
          </p:nvPr>
        </p:nvSpPr>
        <p:spPr>
          <a:xfrm>
            <a:off x="952500" y="6553200"/>
            <a:ext cx="1828800" cy="228600"/>
          </a:xfrm>
        </p:spPr>
        <p:txBody>
          <a:bodyPr/>
          <a:lstStyle/>
          <a:p>
            <a:fld id="{EC43B561-22DC-4E1A-8BC7-F674D6B1072B}" type="datetimeFigureOut">
              <a:rPr lang="en-US" smtClean="0"/>
              <a:pPr/>
              <a:t>11/2/2009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877C8F-5A16-425A-8EBE-F03530BC3BF3}" type="slidenum">
              <a:rPr lang="en-US" smtClean="0"/>
              <a:pPr/>
              <a:t>‹#›</a:t>
            </a:fld>
            <a:endParaRPr lang="en-US"/>
          </a:p>
        </p:txBody>
      </p:sp>
    </p:spTree>
  </p:cSld>
  <p:clrMapOvr>
    <a:masterClrMapping/>
  </p:clrMapOvr>
  <p:transition spd="med">
    <p:pull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52500" y="4495800"/>
            <a:ext cx="7219950" cy="871538"/>
          </a:xfrm>
        </p:spPr>
        <p:txBody>
          <a:bodyPr vert="horz" lIns="91440" tIns="45720" rIns="91440" bIns="45720" rtlCol="0" anchor="b" anchorCtr="0">
            <a:noAutofit/>
          </a:bodyPr>
          <a:lstStyle>
            <a:lvl1pPr algn="l" defTabSz="914400" rtl="0" eaLnBrk="1" latinLnBrk="0" hangingPunct="1">
              <a:spcBef>
                <a:spcPct val="0"/>
              </a:spcBef>
              <a:buNone/>
              <a:defRPr sz="4400" b="1" kern="1200">
                <a:solidFill>
                  <a:schemeClr val="tx1">
                    <a:alpha val="90000"/>
                  </a:schemeClr>
                </a:solidFill>
                <a:effectLst>
                  <a:innerShdw blurRad="38100">
                    <a:schemeClr val="tx1">
                      <a:lumMod val="85000"/>
                    </a:schemeClr>
                  </a:inn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952500" y="1676400"/>
            <a:ext cx="7219950" cy="2590800"/>
          </a:xfrm>
          <a:ln w="127000">
            <a:solidFill>
              <a:srgbClr val="FFFFFF">
                <a:alpha val="10000"/>
              </a:srgbClr>
            </a:solidFill>
            <a:miter lim="800000"/>
          </a:ln>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952500" y="5367338"/>
            <a:ext cx="7223760" cy="804862"/>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952500" y="6553200"/>
            <a:ext cx="1828800" cy="228600"/>
          </a:xfrm>
        </p:spPr>
        <p:txBody>
          <a:bodyPr/>
          <a:lstStyle/>
          <a:p>
            <a:fld id="{EC43B561-22DC-4E1A-8BC7-F674D6B1072B}" type="datetimeFigureOut">
              <a:rPr lang="en-US" smtClean="0"/>
              <a:pPr/>
              <a:t>11/2/2009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877C8F-5A16-425A-8EBE-F03530BC3BF3}" type="slidenum">
              <a:rPr lang="en-US" smtClean="0"/>
              <a:pPr/>
              <a:t>‹#›</a:t>
            </a:fld>
            <a:endParaRPr lang="en-US"/>
          </a:p>
        </p:txBody>
      </p:sp>
    </p:spTree>
  </p:cSld>
  <p:clrMapOvr>
    <a:masterClrMapping/>
  </p:clrMapOvr>
  <p:transition spd="med">
    <p:pull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descr="Fresh Master.png"/>
          <p:cNvPicPr>
            <a:picLocks noChangeAspect="1"/>
          </p:cNvPicPr>
          <p:nvPr/>
        </p:nvPicPr>
        <p:blipFill>
          <a:blip r:embed="rId13" cstate="print"/>
          <a:stretch>
            <a:fillRect/>
          </a:stretch>
        </p:blipFill>
        <p:spPr>
          <a:xfrm>
            <a:off x="377" y="283"/>
            <a:ext cx="9143245" cy="6857434"/>
          </a:xfrm>
          <a:prstGeom prst="rect">
            <a:avLst/>
          </a:prstGeom>
        </p:spPr>
      </p:pic>
      <p:sp>
        <p:nvSpPr>
          <p:cNvPr id="2" name="Title Placeholder 1"/>
          <p:cNvSpPr>
            <a:spLocks noGrp="1"/>
          </p:cNvSpPr>
          <p:nvPr>
            <p:ph type="title"/>
          </p:nvPr>
        </p:nvSpPr>
        <p:spPr>
          <a:xfrm>
            <a:off x="672353" y="188259"/>
            <a:ext cx="7799294" cy="1461247"/>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952500" y="2057401"/>
            <a:ext cx="7239000" cy="3733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952500" y="6553200"/>
            <a:ext cx="1828800" cy="228600"/>
          </a:xfrm>
          <a:prstGeom prst="rect">
            <a:avLst/>
          </a:prstGeom>
        </p:spPr>
        <p:txBody>
          <a:bodyPr vert="horz" lIns="91440" tIns="45720" rIns="91440" bIns="45720" rtlCol="0" anchor="ctr"/>
          <a:lstStyle>
            <a:lvl1pPr algn="l">
              <a:defRPr sz="1100" b="1">
                <a:solidFill>
                  <a:schemeClr val="tx1">
                    <a:tint val="75000"/>
                  </a:schemeClr>
                </a:solidFill>
              </a:defRPr>
            </a:lvl1pPr>
          </a:lstStyle>
          <a:p>
            <a:fld id="{EC43B561-22DC-4E1A-8BC7-F674D6B1072B}" type="datetimeFigureOut">
              <a:rPr lang="en-US" smtClean="0"/>
              <a:pPr/>
              <a:t>11/2/2009</a:t>
            </a:fld>
            <a:endParaRPr lang="en-US"/>
          </a:p>
        </p:txBody>
      </p:sp>
      <p:sp>
        <p:nvSpPr>
          <p:cNvPr id="5" name="Footer Placeholder 4"/>
          <p:cNvSpPr>
            <a:spLocks noGrp="1"/>
          </p:cNvSpPr>
          <p:nvPr>
            <p:ph type="ftr" sz="quarter" idx="3"/>
          </p:nvPr>
        </p:nvSpPr>
        <p:spPr>
          <a:xfrm>
            <a:off x="3124200" y="6553200"/>
            <a:ext cx="2895600" cy="228600"/>
          </a:xfrm>
          <a:prstGeom prst="rect">
            <a:avLst/>
          </a:prstGeom>
        </p:spPr>
        <p:txBody>
          <a:bodyPr vert="horz" lIns="91440" tIns="45720" rIns="91440" bIns="45720" rtlCol="0" anchor="ctr"/>
          <a:lstStyle>
            <a:lvl1pPr algn="ctr">
              <a:defRPr sz="1100" b="1">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277100" y="6553200"/>
            <a:ext cx="914400" cy="228600"/>
          </a:xfrm>
          <a:prstGeom prst="rect">
            <a:avLst/>
          </a:prstGeom>
        </p:spPr>
        <p:txBody>
          <a:bodyPr vert="horz" lIns="91440" tIns="45720" rIns="91440" bIns="45720" rtlCol="0" anchor="ctr"/>
          <a:lstStyle>
            <a:lvl1pPr algn="r">
              <a:defRPr sz="1100" b="1">
                <a:solidFill>
                  <a:schemeClr val="tx1">
                    <a:tint val="75000"/>
                  </a:schemeClr>
                </a:solidFill>
              </a:defRPr>
            </a:lvl1pPr>
          </a:lstStyle>
          <a:p>
            <a:fld id="{95877C8F-5A16-425A-8EBE-F03530BC3BF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pull dir="d"/>
  </p:transition>
  <p:txStyles>
    <p:titleStyle>
      <a:lvl1pPr algn="l" defTabSz="914400" rtl="0" eaLnBrk="1" latinLnBrk="0" hangingPunct="1">
        <a:spcBef>
          <a:spcPct val="0"/>
        </a:spcBef>
        <a:buNone/>
        <a:defRPr sz="5400" b="1" kern="1200">
          <a:solidFill>
            <a:schemeClr val="tx1">
              <a:alpha val="90000"/>
            </a:schemeClr>
          </a:solidFill>
          <a:effectLst>
            <a:innerShdw blurRad="38100">
              <a:schemeClr val="tx1">
                <a:lumMod val="85000"/>
              </a:schemeClr>
            </a:innerShdw>
          </a:effectLst>
          <a:latin typeface="+mj-lt"/>
          <a:ea typeface="+mj-ea"/>
          <a:cs typeface="+mj-cs"/>
        </a:defRPr>
      </a:lvl1pPr>
    </p:titleStyle>
    <p:bodyStyle>
      <a:lvl1pPr marL="342900" indent="-342900" algn="l" defTabSz="914400" rtl="0" eaLnBrk="1" latinLnBrk="0" hangingPunct="1">
        <a:spcBef>
          <a:spcPts val="1800"/>
        </a:spcBef>
        <a:buFont typeface="Wingdings" pitchFamily="2" charset="2"/>
        <a:buChar char=""/>
        <a:defRPr sz="2000" b="0" kern="1200">
          <a:solidFill>
            <a:schemeClr val="tx1"/>
          </a:solidFill>
          <a:effectLst/>
          <a:latin typeface="+mn-lt"/>
          <a:ea typeface="+mn-ea"/>
          <a:cs typeface="+mn-cs"/>
        </a:defRPr>
      </a:lvl1pPr>
      <a:lvl2pPr marL="742950" indent="-285750" algn="l" defTabSz="914400" rtl="0" eaLnBrk="1" latinLnBrk="0" hangingPunct="1">
        <a:spcBef>
          <a:spcPts val="1800"/>
        </a:spcBef>
        <a:buFont typeface="Wingdings" pitchFamily="2" charset="2"/>
        <a:buChar char=""/>
        <a:defRPr sz="1800" b="0" kern="1200">
          <a:solidFill>
            <a:schemeClr val="tx1"/>
          </a:solidFill>
          <a:effectLst/>
          <a:latin typeface="+mn-lt"/>
          <a:ea typeface="+mn-ea"/>
          <a:cs typeface="+mn-cs"/>
        </a:defRPr>
      </a:lvl2pPr>
      <a:lvl3pPr marL="1143000" indent="-228600" algn="l" defTabSz="914400" rtl="0" eaLnBrk="1" latinLnBrk="0" hangingPunct="1">
        <a:spcBef>
          <a:spcPts val="1800"/>
        </a:spcBef>
        <a:buFont typeface="Wingdings" pitchFamily="2" charset="2"/>
        <a:buChar char=""/>
        <a:defRPr sz="1600" b="0" kern="1200">
          <a:solidFill>
            <a:schemeClr val="tx1"/>
          </a:solidFill>
          <a:effectLst/>
          <a:latin typeface="+mn-lt"/>
          <a:ea typeface="+mn-ea"/>
          <a:cs typeface="+mn-cs"/>
        </a:defRPr>
      </a:lvl3pPr>
      <a:lvl4pPr marL="1600200" indent="-228600" algn="l" defTabSz="914400" rtl="0" eaLnBrk="1" latinLnBrk="0" hangingPunct="1">
        <a:spcBef>
          <a:spcPts val="1800"/>
        </a:spcBef>
        <a:buFont typeface="Wingdings" pitchFamily="2" charset="2"/>
        <a:buChar char=""/>
        <a:defRPr sz="1600" b="0" kern="1200">
          <a:solidFill>
            <a:schemeClr val="tx1"/>
          </a:solidFill>
          <a:effectLst/>
          <a:latin typeface="+mn-lt"/>
          <a:ea typeface="+mn-ea"/>
          <a:cs typeface="+mn-cs"/>
        </a:defRPr>
      </a:lvl4pPr>
      <a:lvl5pPr marL="2057400" indent="-228600" algn="l" defTabSz="914400" rtl="0" eaLnBrk="1" latinLnBrk="0" hangingPunct="1">
        <a:spcBef>
          <a:spcPts val="1800"/>
        </a:spcBef>
        <a:buFont typeface="Wingdings" pitchFamily="2" charset="2"/>
        <a:buChar char="R"/>
        <a:defRPr sz="1600" b="0" kern="1200">
          <a:solidFill>
            <a:schemeClr val="tx1"/>
          </a:solidFill>
          <a:effectLst/>
          <a:latin typeface="+mn-lt"/>
          <a:ea typeface="+mn-ea"/>
          <a:cs typeface="+mn-cs"/>
        </a:defRPr>
      </a:lvl5pPr>
      <a:lvl6pPr marL="2514600" indent="-228600" algn="l" defTabSz="914400" rtl="0" eaLnBrk="1" latinLnBrk="0" hangingPunct="1">
        <a:spcBef>
          <a:spcPts val="1800"/>
        </a:spcBef>
        <a:buFont typeface="Wingdings" pitchFamily="2" charset="2"/>
        <a:buChar char="R"/>
        <a:defRPr sz="1600" kern="1200">
          <a:solidFill>
            <a:schemeClr val="tx1"/>
          </a:solidFill>
          <a:latin typeface="+mn-lt"/>
          <a:ea typeface="+mn-ea"/>
          <a:cs typeface="+mn-cs"/>
        </a:defRPr>
      </a:lvl6pPr>
      <a:lvl7pPr marL="2971800" indent="-228600" algn="l" defTabSz="914400" rtl="0" eaLnBrk="1" latinLnBrk="0" hangingPunct="1">
        <a:spcBef>
          <a:spcPts val="1800"/>
        </a:spcBef>
        <a:buFont typeface="Wingdings" pitchFamily="2" charset="2"/>
        <a:buChar char="R"/>
        <a:defRPr sz="1600" kern="1200">
          <a:solidFill>
            <a:schemeClr val="tx1"/>
          </a:solidFill>
          <a:latin typeface="+mn-lt"/>
          <a:ea typeface="+mn-ea"/>
          <a:cs typeface="+mn-cs"/>
        </a:defRPr>
      </a:lvl7pPr>
      <a:lvl8pPr marL="3429000" indent="-228600" algn="l" defTabSz="914400" rtl="0" eaLnBrk="1" latinLnBrk="0" hangingPunct="1">
        <a:spcBef>
          <a:spcPts val="1800"/>
        </a:spcBef>
        <a:buFont typeface="Wingdings" pitchFamily="2" charset="2"/>
        <a:buChar char="R"/>
        <a:defRPr sz="1600" kern="1200">
          <a:solidFill>
            <a:schemeClr val="tx1"/>
          </a:solidFill>
          <a:latin typeface="+mn-lt"/>
          <a:ea typeface="+mn-ea"/>
          <a:cs typeface="+mn-cs"/>
        </a:defRPr>
      </a:lvl8pPr>
      <a:lvl9pPr marL="3886200" indent="-228600" algn="l" defTabSz="914400" rtl="0" eaLnBrk="1" latinLnBrk="0" hangingPunct="1">
        <a:spcBef>
          <a:spcPts val="1800"/>
        </a:spcBef>
        <a:buFont typeface="Wingdings" pitchFamily="2" charset="2"/>
        <a:buChar char="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hyperlink" Target="http://www.kodak.com/global/en/corp/top10tips/index.jhtml"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228600"/>
            <a:ext cx="8686800" cy="1754326"/>
          </a:xfrm>
          <a:prstGeom prst="rect">
            <a:avLst/>
          </a:prstGeom>
          <a:noFill/>
        </p:spPr>
        <p:txBody>
          <a:bodyPr wrap="squar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Photography Notes and Tips</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endParaRPr>
          </a:p>
        </p:txBody>
      </p:sp>
      <p:pic>
        <p:nvPicPr>
          <p:cNvPr id="5" name="Picture 4" descr="hay_truck.jpg"/>
          <p:cNvPicPr>
            <a:picLocks noChangeAspect="1"/>
          </p:cNvPicPr>
          <p:nvPr/>
        </p:nvPicPr>
        <p:blipFill>
          <a:blip r:embed="rId2" cstate="print"/>
          <a:stretch>
            <a:fillRect/>
          </a:stretch>
        </p:blipFill>
        <p:spPr>
          <a:xfrm>
            <a:off x="1219200" y="2057400"/>
            <a:ext cx="6294120" cy="4495800"/>
          </a:xfrm>
          <a:prstGeom prst="rect">
            <a:avLst/>
          </a:prstGeom>
        </p:spPr>
      </p:pic>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0"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33800" y="609600"/>
            <a:ext cx="5181600" cy="5078313"/>
          </a:xfrm>
          <a:prstGeom prst="rect">
            <a:avLst/>
          </a:prstGeom>
          <a:noFill/>
        </p:spPr>
        <p:txBody>
          <a:bodyPr wrap="square" lIns="91440" tIns="45720" rIns="91440" bIns="45720">
            <a:spAutoFit/>
          </a:bodyPr>
          <a:lstStyle/>
          <a:p>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Composition is the combining of distinct parts or elements to form a whole.</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endParaRPr>
          </a:p>
        </p:txBody>
      </p:sp>
      <p:pic>
        <p:nvPicPr>
          <p:cNvPr id="3" name="Picture 2" descr="creighton_composition.jpg"/>
          <p:cNvPicPr>
            <a:picLocks noChangeAspect="1"/>
          </p:cNvPicPr>
          <p:nvPr/>
        </p:nvPicPr>
        <p:blipFill>
          <a:blip r:embed="rId2" cstate="print"/>
          <a:stretch>
            <a:fillRect/>
          </a:stretch>
        </p:blipFill>
        <p:spPr>
          <a:xfrm>
            <a:off x="190149" y="609599"/>
            <a:ext cx="3467451" cy="5039361"/>
          </a:xfrm>
          <a:prstGeom prst="rect">
            <a:avLst/>
          </a:prstGeom>
        </p:spPr>
      </p:pic>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8686800" cy="6247864"/>
          </a:xfrm>
          <a:prstGeom prst="rect">
            <a:avLst/>
          </a:prstGeom>
          <a:noFill/>
        </p:spPr>
        <p:txBody>
          <a:bodyPr wrap="square" lIns="91440" tIns="45720" rIns="91440" bIns="45720">
            <a:spAutoFit/>
          </a:bodyPr>
          <a:lstStyle/>
          <a:p>
            <a:r>
              <a:rPr lang="en-US" sz="4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The Rule of Thirds can also be called the rule of ninths. By splitting the photo into three horizontal sections and three vertical sections, the photographer can place the most important objects where these lines intersect. This technique provides emphasis on the most important elements in the photo.  </a:t>
            </a:r>
            <a:endParaRPr lang="en-US" sz="40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50000" decel="50000"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old_white_building.jpg"/>
          <p:cNvPicPr>
            <a:picLocks noChangeAspect="1"/>
          </p:cNvPicPr>
          <p:nvPr/>
        </p:nvPicPr>
        <p:blipFill>
          <a:blip r:embed="rId2" cstate="print"/>
          <a:stretch>
            <a:fillRect/>
          </a:stretch>
        </p:blipFill>
        <p:spPr>
          <a:xfrm>
            <a:off x="1143000" y="685800"/>
            <a:ext cx="6785718" cy="5422377"/>
          </a:xfrm>
          <a:prstGeom prst="rect">
            <a:avLst/>
          </a:prstGeom>
        </p:spPr>
      </p:pic>
      <p:graphicFrame>
        <p:nvGraphicFramePr>
          <p:cNvPr id="3" name="Table 2"/>
          <p:cNvGraphicFramePr>
            <a:graphicFrameLocks noGrp="1"/>
          </p:cNvGraphicFramePr>
          <p:nvPr/>
        </p:nvGraphicFramePr>
        <p:xfrm>
          <a:off x="1143000" y="761999"/>
          <a:ext cx="6781800" cy="5334000"/>
        </p:xfrm>
        <a:graphic>
          <a:graphicData uri="http://schemas.openxmlformats.org/drawingml/2006/table">
            <a:tbl>
              <a:tblPr firstRow="1" bandRow="1">
                <a:tableStyleId>{5940675A-B579-460E-94D1-54222C63F5DA}</a:tableStyleId>
              </a:tblPr>
              <a:tblGrid>
                <a:gridCol w="2260600"/>
                <a:gridCol w="2260600"/>
                <a:gridCol w="2260600"/>
              </a:tblGrid>
              <a:tr h="1778000">
                <a:tc>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endParaRPr lang="en-US" dirty="0"/>
                    </a:p>
                  </a:txBody>
                  <a:tcPr>
                    <a:lnT w="12700" cap="flat" cmpd="sng" algn="ctr">
                      <a:solidFill>
                        <a:schemeClr val="tx1"/>
                      </a:solidFill>
                      <a:prstDash val="solid"/>
                      <a:round/>
                      <a:headEnd type="none" w="med" len="med"/>
                      <a:tailEnd type="none" w="med" len="med"/>
                    </a:lnT>
                  </a:tcPr>
                </a:tc>
                <a:tc>
                  <a:txBody>
                    <a:bodyPr/>
                    <a:lstStyle/>
                    <a:p>
                      <a:endParaRPr 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1778000">
                <a:tc>
                  <a:txBody>
                    <a:bodyPr/>
                    <a:lstStyle/>
                    <a:p>
                      <a:endParaRPr lang="en-US" dirty="0"/>
                    </a:p>
                  </a:txBody>
                  <a:tcPr>
                    <a:lnL w="12700" cap="flat" cmpd="sng" algn="ctr">
                      <a:solidFill>
                        <a:schemeClr val="tx1"/>
                      </a:solidFill>
                      <a:prstDash val="solid"/>
                      <a:round/>
                      <a:headEnd type="none" w="med" len="med"/>
                      <a:tailEnd type="none" w="med" len="med"/>
                    </a:lnL>
                  </a:tcPr>
                </a:tc>
                <a:tc>
                  <a:txBody>
                    <a:bodyPr/>
                    <a:lstStyle/>
                    <a:p>
                      <a:endParaRPr lang="en-US" dirty="0"/>
                    </a:p>
                  </a:txBody>
                  <a:tcPr/>
                </a:tc>
                <a:tc>
                  <a:txBody>
                    <a:bodyPr/>
                    <a:lstStyle/>
                    <a:p>
                      <a:endParaRPr lang="en-US" dirty="0"/>
                    </a:p>
                  </a:txBody>
                  <a:tcPr>
                    <a:lnR w="12700" cap="flat" cmpd="sng" algn="ctr">
                      <a:solidFill>
                        <a:schemeClr val="tx1"/>
                      </a:solidFill>
                      <a:prstDash val="solid"/>
                      <a:round/>
                      <a:headEnd type="none" w="med" len="med"/>
                      <a:tailEnd type="none" w="med" len="med"/>
                    </a:lnR>
                  </a:tcPr>
                </a:tc>
              </a:tr>
              <a:tr h="1778000">
                <a:tc>
                  <a:txBody>
                    <a:bodyPr/>
                    <a:lstStyle/>
                    <a:p>
                      <a:endParaRPr lang="en-US"/>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endParaRPr lang="en-US" dirty="0"/>
                    </a:p>
                  </a:txBody>
                  <a:tcPr>
                    <a:lnB w="12700" cap="flat" cmpd="sng" algn="ctr">
                      <a:solidFill>
                        <a:schemeClr val="tx1"/>
                      </a:solidFill>
                      <a:prstDash val="solid"/>
                      <a:round/>
                      <a:headEnd type="none" w="med" len="med"/>
                      <a:tailEnd type="none" w="med" len="med"/>
                    </a:lnB>
                  </a:tcPr>
                </a:tc>
                <a:tc>
                  <a:txBody>
                    <a:bodyPr/>
                    <a:lstStyle/>
                    <a:p>
                      <a:endParaRPr lang="en-US"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4" name="Oval 3"/>
          <p:cNvSpPr/>
          <p:nvPr/>
        </p:nvSpPr>
        <p:spPr>
          <a:xfrm>
            <a:off x="3200400" y="2362200"/>
            <a:ext cx="381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5486400" y="2362200"/>
            <a:ext cx="381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200400" y="4114800"/>
            <a:ext cx="381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5486400" y="4114800"/>
            <a:ext cx="3810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med">
    <p:pull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1"/>
            <a:ext cx="4267200" cy="6740307"/>
          </a:xfrm>
          <a:prstGeom prst="rect">
            <a:avLst/>
          </a:prstGeom>
          <a:noFill/>
        </p:spPr>
        <p:txBody>
          <a:bodyPr wrap="square" lIns="91440" tIns="45720" rIns="91440" bIns="45720">
            <a:spAutoFit/>
          </a:bodyPr>
          <a:lstStyle/>
          <a:p>
            <a:pPr algn="r"/>
            <a:r>
              <a:rPr lang="en-US" sz="3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The vantage point is the viewpoint, or the position, you are using to capture the photo. This may be a worm’s eye view or a bird’s eye view. It could also be the slant from which you take the picture.</a:t>
            </a:r>
            <a:endParaRPr lang="en-US" sz="3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endParaRPr>
          </a:p>
        </p:txBody>
      </p:sp>
      <p:pic>
        <p:nvPicPr>
          <p:cNvPr id="4" name="Picture 3" descr="senoia_church.jpg"/>
          <p:cNvPicPr>
            <a:picLocks noChangeAspect="1"/>
          </p:cNvPicPr>
          <p:nvPr/>
        </p:nvPicPr>
        <p:blipFill>
          <a:blip r:embed="rId2" cstate="print"/>
          <a:stretch>
            <a:fillRect/>
          </a:stretch>
        </p:blipFill>
        <p:spPr>
          <a:xfrm>
            <a:off x="4876800" y="457200"/>
            <a:ext cx="4097215" cy="5326380"/>
          </a:xfrm>
          <a:prstGeom prst="rect">
            <a:avLst/>
          </a:prstGeom>
        </p:spPr>
      </p:pic>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par>
                          <p:cTn id="8" fill="hold">
                            <p:stCondLst>
                              <p:cond delay="2000"/>
                            </p:stCondLst>
                            <p:childTnLst>
                              <p:par>
                                <p:cTn id="9" presetID="2" presetClass="entr" presetSubtype="9" fill="hold" nodeType="after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1000" fill="hold"/>
                                        <p:tgtEl>
                                          <p:spTgt spid="2">
                                            <p:txEl>
                                              <p:pRg st="0" end="0"/>
                                            </p:txEl>
                                          </p:spTgt>
                                        </p:tgtEl>
                                        <p:attrNameLst>
                                          <p:attrName>ppt_x</p:attrName>
                                        </p:attrNameLst>
                                      </p:cBhvr>
                                      <p:tavLst>
                                        <p:tav tm="0">
                                          <p:val>
                                            <p:strVal val="0-#ppt_w/2"/>
                                          </p:val>
                                        </p:tav>
                                        <p:tav tm="100000">
                                          <p:val>
                                            <p:strVal val="#ppt_x"/>
                                          </p:val>
                                        </p:tav>
                                      </p:tavLst>
                                    </p:anim>
                                    <p:anim calcmode="lin" valueType="num">
                                      <p:cBhvr additive="base">
                                        <p:cTn id="12" dur="1000" fill="hold"/>
                                        <p:tgtEl>
                                          <p:spTgt spid="2">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152400"/>
            <a:ext cx="8686800" cy="3416320"/>
          </a:xfrm>
          <a:prstGeom prst="rect">
            <a:avLst/>
          </a:prstGeom>
          <a:noFill/>
        </p:spPr>
        <p:txBody>
          <a:bodyPr wrap="square" lIns="91440" tIns="45720" rIns="91440" bIns="45720">
            <a:spAutoFit/>
          </a:bodyPr>
          <a:lstStyle/>
          <a:p>
            <a:r>
              <a:rPr lang="en-US" sz="3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Before you take a photo, you should consider the following: the main subject(s), lighting, vantage point, background, and good composition. You may hav</a:t>
            </a:r>
            <a:r>
              <a:rPr lang="en-US"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e to take several photos to get the shot that you desire.</a:t>
            </a:r>
          </a:p>
        </p:txBody>
      </p:sp>
      <p:pic>
        <p:nvPicPr>
          <p:cNvPr id="3" name="Picture 2" descr="sugar_wrong.jpg"/>
          <p:cNvPicPr>
            <a:picLocks noChangeAspect="1"/>
          </p:cNvPicPr>
          <p:nvPr/>
        </p:nvPicPr>
        <p:blipFill>
          <a:blip r:embed="rId2" cstate="print"/>
          <a:stretch>
            <a:fillRect/>
          </a:stretch>
        </p:blipFill>
        <p:spPr>
          <a:xfrm>
            <a:off x="304800" y="4114800"/>
            <a:ext cx="3931158" cy="2514600"/>
          </a:xfrm>
          <a:prstGeom prst="rect">
            <a:avLst/>
          </a:prstGeom>
        </p:spPr>
      </p:pic>
      <p:pic>
        <p:nvPicPr>
          <p:cNvPr id="4" name="Picture 3" descr="Murphy1.jpg"/>
          <p:cNvPicPr>
            <a:picLocks noChangeAspect="1"/>
          </p:cNvPicPr>
          <p:nvPr/>
        </p:nvPicPr>
        <p:blipFill>
          <a:blip r:embed="rId3" cstate="print"/>
          <a:stretch>
            <a:fillRect/>
          </a:stretch>
        </p:blipFill>
        <p:spPr>
          <a:xfrm>
            <a:off x="5486400" y="3505200"/>
            <a:ext cx="3429000" cy="3130407"/>
          </a:xfrm>
          <a:prstGeom prst="rect">
            <a:avLst/>
          </a:prstGeom>
        </p:spPr>
      </p:pic>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0" presetClass="entr" presetSubtype="0" fill="hold" nodeType="afterEffect">
                                  <p:stCondLst>
                                    <p:cond delay="50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2000"/>
                                        <p:tgtEl>
                                          <p:spTgt spid="3"/>
                                        </p:tgtEl>
                                      </p:cBhvr>
                                    </p:animEffect>
                                  </p:childTnLst>
                                </p:cTn>
                              </p:par>
                            </p:childTnLst>
                          </p:cTn>
                        </p:par>
                        <p:par>
                          <p:cTn id="13" fill="hold">
                            <p:stCondLst>
                              <p:cond delay="8000"/>
                            </p:stCondLst>
                            <p:childTnLst>
                              <p:par>
                                <p:cTn id="14" presetID="10" presetClass="entr" presetSubtype="0" fill="hold" nodeType="afterEffect">
                                  <p:stCondLst>
                                    <p:cond delay="500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8686800" cy="923330"/>
          </a:xfrm>
          <a:prstGeom prst="rect">
            <a:avLst/>
          </a:prstGeom>
          <a:noFill/>
        </p:spPr>
        <p:txBody>
          <a:bodyPr wrap="squar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Kodak’s Top Ten Tips</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endParaRPr>
          </a:p>
        </p:txBody>
      </p:sp>
      <p:sp>
        <p:nvSpPr>
          <p:cNvPr id="3" name="TextBox 2"/>
          <p:cNvSpPr txBox="1"/>
          <p:nvPr/>
        </p:nvSpPr>
        <p:spPr>
          <a:xfrm>
            <a:off x="304800" y="1981200"/>
            <a:ext cx="8534400" cy="677108"/>
          </a:xfrm>
          <a:prstGeom prst="rect">
            <a:avLst/>
          </a:prstGeom>
          <a:noFill/>
        </p:spPr>
        <p:txBody>
          <a:bodyPr wrap="square" rtlCol="0">
            <a:spAutoFit/>
          </a:bodyPr>
          <a:lstStyle/>
          <a:p>
            <a:r>
              <a:rPr lang="en-US" sz="2000" dirty="0" smtClean="0">
                <a:hlinkClick r:id="rId2"/>
              </a:rPr>
              <a:t>http://www.kodak.com/global/en/corp/top10tips/index.jhtml</a:t>
            </a:r>
            <a:endParaRPr lang="en-US" sz="2000" dirty="0" smtClean="0"/>
          </a:p>
          <a:p>
            <a:endParaRPr lang="en-US" dirty="0"/>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1000" fill="hold"/>
                                        <p:tgtEl>
                                          <p:spTgt spid="3"/>
                                        </p:tgtEl>
                                        <p:attrNameLst>
                                          <p:attrName>ppt_x</p:attrName>
                                        </p:attrNameLst>
                                      </p:cBhvr>
                                      <p:tavLst>
                                        <p:tav tm="0">
                                          <p:val>
                                            <p:strVal val="#ppt_x"/>
                                          </p:val>
                                        </p:tav>
                                        <p:tav tm="100000">
                                          <p:val>
                                            <p:strVal val="#ppt_x"/>
                                          </p:val>
                                        </p:tav>
                                      </p:tavLst>
                                    </p:anim>
                                    <p:anim calcmode="lin" valueType="num">
                                      <p:cBhvr additive="base">
                                        <p:cTn id="13" dur="10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theme/theme1.xml><?xml version="1.0" encoding="utf-8"?>
<a:theme xmlns:a="http://schemas.openxmlformats.org/drawingml/2006/main" name="Fresh">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Fresh">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resh">
      <a:fillStyleLst>
        <a:solidFill>
          <a:schemeClr val="phClr"/>
        </a:solidFill>
        <a:solidFill>
          <a:schemeClr val="phClr">
            <a:tint val="70000"/>
            <a:satMod val="115000"/>
          </a:schemeClr>
        </a:solidFill>
        <a:solidFill>
          <a:schemeClr val="phClr">
            <a:shade val="80000"/>
            <a:satMod val="115000"/>
          </a:schemeClr>
        </a:solidFill>
      </a:fillStyleLst>
      <a:lnStyleLst>
        <a:ln w="25400" cap="flat" cmpd="sng" algn="ctr">
          <a:solidFill>
            <a:schemeClr val="phClr">
              <a:shade val="95000"/>
              <a:satMod val="105000"/>
            </a:schemeClr>
          </a:solidFill>
          <a:prstDash val="solid"/>
          <a:miter/>
        </a:ln>
        <a:ln w="50800" cap="flat" cmpd="sng" algn="ctr">
          <a:solidFill>
            <a:schemeClr val="phClr"/>
          </a:solidFill>
          <a:prstDash val="solid"/>
          <a:miter/>
        </a:ln>
        <a:ln w="76200" cap="flat" cmpd="thickThin" algn="ctr">
          <a:solidFill>
            <a:schemeClr val="phClr">
              <a:alpha val="80000"/>
            </a:schemeClr>
          </a:solidFill>
          <a:prstDash val="solid"/>
          <a:miter/>
        </a:ln>
      </a:lnStyleLst>
      <a:effectStyleLst>
        <a:effectStyle>
          <a:effectLst/>
        </a:effectStyle>
        <a:effectStyle>
          <a:effectLst>
            <a:outerShdw blurRad="63500" sx="101000" sy="101000" rotWithShape="0">
              <a:srgbClr val="FFFFFF">
                <a:alpha val="50000"/>
              </a:srgbClr>
            </a:outerShdw>
          </a:effectLst>
        </a:effectStyle>
        <a:effectStyle>
          <a:effectLst>
            <a:innerShdw blurRad="101600">
              <a:srgbClr val="FFFFFF">
                <a:alpha val="75000"/>
              </a:srgbClr>
            </a:innerShdw>
            <a:outerShdw blurRad="63500" sx="101000" sy="101000" rotWithShape="0">
              <a:srgbClr val="FFFFFF">
                <a:alpha val="50000"/>
              </a:srgbClr>
            </a:outerShdw>
            <a:reflection blurRad="12700" stA="30000" endPos="35000" dist="38100" dir="5400000" sy="-100000" rotWithShape="0"/>
          </a:effectLst>
          <a:scene3d>
            <a:camera prst="orthographicFront">
              <a:rot lat="0" lon="0" rev="0"/>
            </a:camera>
            <a:lightRig rig="balanced" dir="t">
              <a:rot lat="0" lon="0" rev="30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Theme_Fresh_theme</Template>
  <TotalTime>68</TotalTime>
  <Words>164</Words>
  <Application>Microsoft Office PowerPoint</Application>
  <PresentationFormat>On-screen Show (4:3)</PresentationFormat>
  <Paragraphs>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Fresh</vt:lpstr>
      <vt:lpstr>Slide 1</vt:lpstr>
      <vt:lpstr>Slide 2</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Emily</dc:creator>
  <cp:lastModifiedBy>Emily</cp:lastModifiedBy>
  <cp:revision>10</cp:revision>
  <dcterms:created xsi:type="dcterms:W3CDTF">2009-11-03T00:21:33Z</dcterms:created>
  <dcterms:modified xsi:type="dcterms:W3CDTF">2009-11-03T01:47:07Z</dcterms:modified>
</cp:coreProperties>
</file>